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4C4F64A-A008-46CE-861E-706AFED809A8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7F14CDD-2D30-4207-9F74-35D90FB579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C4F64A-A008-46CE-861E-706AFED809A8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F14CDD-2D30-4207-9F74-35D90FB579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C4F64A-A008-46CE-861E-706AFED809A8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F14CDD-2D30-4207-9F74-35D90FB579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C4F64A-A008-46CE-861E-706AFED809A8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F14CDD-2D30-4207-9F74-35D90FB5796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C4F64A-A008-46CE-861E-706AFED809A8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F14CDD-2D30-4207-9F74-35D90FB5796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C4F64A-A008-46CE-861E-706AFED809A8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F14CDD-2D30-4207-9F74-35D90FB5796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C4F64A-A008-46CE-861E-706AFED809A8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F14CDD-2D30-4207-9F74-35D90FB5796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C4F64A-A008-46CE-861E-706AFED809A8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F14CDD-2D30-4207-9F74-35D90FB5796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C4F64A-A008-46CE-861E-706AFED809A8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F14CDD-2D30-4207-9F74-35D90FB579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4C4F64A-A008-46CE-861E-706AFED809A8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F14CDD-2D30-4207-9F74-35D90FB5796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4C4F64A-A008-46CE-861E-706AFED809A8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7F14CDD-2D30-4207-9F74-35D90FB5796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4C4F64A-A008-46CE-861E-706AFED809A8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7F14CDD-2D30-4207-9F74-35D90FB5796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Three Management Methods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 Joel Spolsky</a:t>
            </a:r>
          </a:p>
          <a:p>
            <a:r>
              <a:rPr lang="en-US" dirty="0" smtClean="0"/>
              <a:t>By Jordan VanHoy</a:t>
            </a:r>
          </a:p>
        </p:txBody>
      </p:sp>
    </p:spTree>
    <p:extLst>
      <p:ext uri="{BB962C8B-B14F-4D97-AF65-F5344CB8AC3E}">
        <p14:creationId xmlns:p14="http://schemas.microsoft.com/office/powerpoint/2010/main" val="3421513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“Getting people to do what you want” – Joel Spolsky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467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Command and Control</a:t>
            </a:r>
          </a:p>
          <a:p>
            <a:r>
              <a:rPr lang="en-US" dirty="0" smtClean="0"/>
              <a:t>Econ 101</a:t>
            </a:r>
          </a:p>
          <a:p>
            <a:r>
              <a:rPr lang="en-US" dirty="0" smtClean="0"/>
              <a:t>Identity</a:t>
            </a:r>
          </a:p>
          <a:p>
            <a:r>
              <a:rPr lang="en-US" dirty="0" smtClean="0"/>
              <a:t>Summery</a:t>
            </a:r>
          </a:p>
          <a:p>
            <a:r>
              <a:rPr lang="en-US" dirty="0" smtClean="0"/>
              <a:t>Questions &amp; Comments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916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1828801"/>
            <a:ext cx="8382000" cy="2514600"/>
          </a:xfrm>
        </p:spPr>
        <p:txBody>
          <a:bodyPr>
            <a:normAutofit/>
          </a:bodyPr>
          <a:lstStyle/>
          <a:p>
            <a:r>
              <a:rPr lang="en-US" dirty="0" smtClean="0"/>
              <a:t>Avoid the “Lurch From One Method To Another Method” Method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572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military  management</a:t>
            </a:r>
          </a:p>
          <a:p>
            <a:r>
              <a:rPr lang="en-US" dirty="0" smtClean="0"/>
              <a:t>Main idea is that people will do what you tell them, or else</a:t>
            </a:r>
          </a:p>
          <a:p>
            <a:r>
              <a:rPr lang="en-US" dirty="0" smtClean="0"/>
              <a:t>Generally a bad way to run a high tech team due to three draw backs</a:t>
            </a:r>
          </a:p>
          <a:p>
            <a:pPr lvl="1"/>
            <a:r>
              <a:rPr lang="en-US" dirty="0" smtClean="0"/>
              <a:t>Dislike</a:t>
            </a:r>
          </a:p>
          <a:p>
            <a:pPr lvl="1"/>
            <a:r>
              <a:rPr lang="en-US" dirty="0" smtClean="0"/>
              <a:t>Time consumption</a:t>
            </a:r>
          </a:p>
          <a:p>
            <a:pPr lvl="1"/>
            <a:r>
              <a:rPr lang="en-US" dirty="0" smtClean="0"/>
              <a:t>“Bigger on the bottom” information flow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Command and Control Method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762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Manager assumes that everyone is motivated by money</a:t>
            </a:r>
          </a:p>
          <a:p>
            <a:r>
              <a:rPr lang="en-US" dirty="0" smtClean="0"/>
              <a:t>Financial rewards and punishments create incentives</a:t>
            </a:r>
          </a:p>
          <a:p>
            <a:r>
              <a:rPr lang="en-US" dirty="0" smtClean="0"/>
              <a:t>Pays your people according to the job they do</a:t>
            </a:r>
          </a:p>
          <a:p>
            <a:r>
              <a:rPr lang="en-US" dirty="0" smtClean="0"/>
              <a:t>Replaces intrinsic motivation with extrinsic motivation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 101 Method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361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people identify with your goals</a:t>
            </a:r>
          </a:p>
          <a:p>
            <a:r>
              <a:rPr lang="en-US" dirty="0" smtClean="0"/>
              <a:t>Creates intrinsic motivation</a:t>
            </a:r>
          </a:p>
          <a:p>
            <a:r>
              <a:rPr lang="en-US" dirty="0" smtClean="0"/>
              <a:t>It helps if the goals are perceived as virtuous</a:t>
            </a:r>
          </a:p>
          <a:p>
            <a:r>
              <a:rPr lang="en-US" dirty="0" smtClean="0"/>
              <a:t>Requires you to create a cohesive team</a:t>
            </a:r>
          </a:p>
          <a:p>
            <a:r>
              <a:rPr lang="en-US" dirty="0" smtClean="0"/>
              <a:t>Get the right information to your team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Identity Method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710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Command and Control</a:t>
            </a:r>
          </a:p>
          <a:p>
            <a:r>
              <a:rPr lang="en-US" dirty="0" smtClean="0"/>
              <a:t>Econ 101</a:t>
            </a:r>
          </a:p>
          <a:p>
            <a:r>
              <a:rPr lang="en-US" dirty="0" smtClean="0"/>
              <a:t>Identity</a:t>
            </a:r>
          </a:p>
          <a:p>
            <a:r>
              <a:rPr lang="en-US" dirty="0" smtClean="0"/>
              <a:t>Why does this matter?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374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 or Comments?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620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2012</TotalTime>
  <Words>174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Three Management Methods</vt:lpstr>
      <vt:lpstr>“Getting people to do what you want” – Joel Spolsky</vt:lpstr>
      <vt:lpstr>Overview</vt:lpstr>
      <vt:lpstr>Avoid the “Lurch From One Method To Another Method” Method</vt:lpstr>
      <vt:lpstr>Command and Control Method</vt:lpstr>
      <vt:lpstr>Econ 101 Method</vt:lpstr>
      <vt:lpstr>Identity Method</vt:lpstr>
      <vt:lpstr>Summery</vt:lpstr>
      <vt:lpstr>Questions or Comments?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Three Management Methods</dc:title>
  <dc:creator>jordan vanhoy</dc:creator>
  <cp:lastModifiedBy>jordan vanhoy</cp:lastModifiedBy>
  <cp:revision>12</cp:revision>
  <dcterms:created xsi:type="dcterms:W3CDTF">2014-11-20T23:18:39Z</dcterms:created>
  <dcterms:modified xsi:type="dcterms:W3CDTF">2014-11-24T05:36:24Z</dcterms:modified>
</cp:coreProperties>
</file>